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09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2151E-A65F-4082-ABD8-59D638129E8F}" type="datetimeFigureOut">
              <a:rPr lang="fr-FR" smtClean="0"/>
              <a:t>17/12/2014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CF557-3F61-49DF-885F-B0A3A0A3ED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9766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2151E-A65F-4082-ABD8-59D638129E8F}" type="datetimeFigureOut">
              <a:rPr lang="fr-FR" smtClean="0"/>
              <a:t>17/12/2014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CF557-3F61-49DF-885F-B0A3A0A3ED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5371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2151E-A65F-4082-ABD8-59D638129E8F}" type="datetimeFigureOut">
              <a:rPr lang="fr-FR" smtClean="0"/>
              <a:t>17/12/2014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CF557-3F61-49DF-885F-B0A3A0A3ED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4111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2151E-A65F-4082-ABD8-59D638129E8F}" type="datetimeFigureOut">
              <a:rPr lang="fr-FR" smtClean="0"/>
              <a:t>17/12/2014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CF557-3F61-49DF-885F-B0A3A0A3ED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9247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2151E-A65F-4082-ABD8-59D638129E8F}" type="datetimeFigureOut">
              <a:rPr lang="fr-FR" smtClean="0"/>
              <a:t>17/12/2014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CF557-3F61-49DF-885F-B0A3A0A3ED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410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2151E-A65F-4082-ABD8-59D638129E8F}" type="datetimeFigureOut">
              <a:rPr lang="fr-FR" smtClean="0"/>
              <a:t>17/12/2014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CF557-3F61-49DF-885F-B0A3A0A3ED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1959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2151E-A65F-4082-ABD8-59D638129E8F}" type="datetimeFigureOut">
              <a:rPr lang="fr-FR" smtClean="0"/>
              <a:t>17/12/2014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CF557-3F61-49DF-885F-B0A3A0A3ED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8584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2151E-A65F-4082-ABD8-59D638129E8F}" type="datetimeFigureOut">
              <a:rPr lang="fr-FR" smtClean="0"/>
              <a:t>17/12/2014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CF557-3F61-49DF-885F-B0A3A0A3ED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5673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2151E-A65F-4082-ABD8-59D638129E8F}" type="datetimeFigureOut">
              <a:rPr lang="fr-FR" smtClean="0"/>
              <a:t>17/12/2014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CF557-3F61-49DF-885F-B0A3A0A3ED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3961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2151E-A65F-4082-ABD8-59D638129E8F}" type="datetimeFigureOut">
              <a:rPr lang="fr-FR" smtClean="0"/>
              <a:t>17/12/2014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CF557-3F61-49DF-885F-B0A3A0A3ED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1003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2151E-A65F-4082-ABD8-59D638129E8F}" type="datetimeFigureOut">
              <a:rPr lang="fr-FR" smtClean="0"/>
              <a:t>17/12/2014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CF557-3F61-49DF-885F-B0A3A0A3ED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0844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2151E-A65F-4082-ABD8-59D638129E8F}" type="datetimeFigureOut">
              <a:rPr lang="fr-FR" smtClean="0"/>
              <a:t>17/12/2014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CF557-3F61-49DF-885F-B0A3A0A3ED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3803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903" y="3573016"/>
            <a:ext cx="4662385" cy="3102605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2600" y="116632"/>
            <a:ext cx="4968145" cy="3096344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7504" y="291454"/>
            <a:ext cx="6192688" cy="2880320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latin typeface="Harlow Solid Italic" pitchFamily="82" charset="0"/>
              </a:rPr>
              <a:t>Cendrillon</a:t>
            </a:r>
            <a:br>
              <a:rPr lang="fr-FR" dirty="0" smtClean="0">
                <a:latin typeface="Harlow Solid Italic" pitchFamily="82" charset="0"/>
              </a:rPr>
            </a:br>
            <a:r>
              <a:rPr lang="fr-FR" dirty="0" smtClean="0">
                <a:solidFill>
                  <a:srgbClr val="B309B7"/>
                </a:solidFill>
                <a:latin typeface="Harlow Solid Italic" pitchFamily="82" charset="0"/>
              </a:rPr>
              <a:t>Jeudi 15 Janvier à 20H45</a:t>
            </a:r>
            <a:r>
              <a:rPr lang="fr-FR" dirty="0" smtClean="0">
                <a:latin typeface="Harlow Solid Italic" pitchFamily="82" charset="0"/>
              </a:rPr>
              <a:t/>
            </a:r>
            <a:br>
              <a:rPr lang="fr-FR" dirty="0" smtClean="0">
                <a:latin typeface="Harlow Solid Italic" pitchFamily="82" charset="0"/>
              </a:rPr>
            </a:br>
            <a:r>
              <a:rPr lang="fr-FR" dirty="0" smtClean="0">
                <a:latin typeface="Harlow Solid Italic" pitchFamily="82" charset="0"/>
              </a:rPr>
              <a:t>Centre d’Art et de Culture</a:t>
            </a:r>
            <a:br>
              <a:rPr lang="fr-FR" dirty="0" smtClean="0">
                <a:latin typeface="Harlow Solid Italic" pitchFamily="82" charset="0"/>
              </a:rPr>
            </a:br>
            <a:r>
              <a:rPr lang="fr-FR" dirty="0" smtClean="0">
                <a:latin typeface="Harlow Solid Italic" pitchFamily="82" charset="0"/>
              </a:rPr>
              <a:t>de Meudon</a:t>
            </a:r>
            <a:br>
              <a:rPr lang="fr-FR" dirty="0" smtClean="0">
                <a:latin typeface="Harlow Solid Italic" pitchFamily="82" charset="0"/>
              </a:rPr>
            </a:br>
            <a:endParaRPr lang="fr-FR" dirty="0">
              <a:latin typeface="Harlow Solid Italic" pitchFamily="82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915816" y="3501008"/>
            <a:ext cx="6156267" cy="3168352"/>
          </a:xfrm>
        </p:spPr>
        <p:txBody>
          <a:bodyPr>
            <a:normAutofit fontScale="85000" lnSpcReduction="10000"/>
          </a:bodyPr>
          <a:lstStyle/>
          <a:p>
            <a:r>
              <a:rPr lang="fr-FR" sz="3300" dirty="0" smtClean="0">
                <a:solidFill>
                  <a:schemeClr val="tx1"/>
                </a:solidFill>
                <a:latin typeface="Harlow Solid Italic" pitchFamily="82" charset="0"/>
              </a:rPr>
              <a:t>                 Musique de </a:t>
            </a:r>
            <a:r>
              <a:rPr lang="fr-FR" sz="3300" dirty="0" smtClean="0">
                <a:solidFill>
                  <a:srgbClr val="00B0F0"/>
                </a:solidFill>
                <a:latin typeface="Harlow Solid Italic" pitchFamily="82" charset="0"/>
              </a:rPr>
              <a:t>Serge Prokofiev</a:t>
            </a:r>
          </a:p>
          <a:p>
            <a:r>
              <a:rPr lang="fr-FR" sz="3300" dirty="0" smtClean="0">
                <a:solidFill>
                  <a:schemeClr val="tx1"/>
                </a:solidFill>
                <a:latin typeface="Harlow Solid Italic" pitchFamily="82" charset="0"/>
              </a:rPr>
              <a:t>       Chorégraphié par Thierry </a:t>
            </a:r>
            <a:r>
              <a:rPr lang="fr-FR" sz="3300" dirty="0" err="1" smtClean="0">
                <a:solidFill>
                  <a:schemeClr val="tx1"/>
                </a:solidFill>
                <a:latin typeface="Harlow Solid Italic" pitchFamily="82" charset="0"/>
              </a:rPr>
              <a:t>Malandain</a:t>
            </a:r>
            <a:endParaRPr lang="fr-FR" sz="3300" dirty="0" smtClean="0">
              <a:solidFill>
                <a:schemeClr val="tx1"/>
              </a:solidFill>
              <a:latin typeface="Harlow Solid Italic" pitchFamily="82" charset="0"/>
            </a:endParaRPr>
          </a:p>
          <a:p>
            <a:r>
              <a:rPr lang="fr-FR" sz="3300" dirty="0" smtClean="0">
                <a:solidFill>
                  <a:schemeClr val="tx1"/>
                </a:solidFill>
                <a:latin typeface="Harlow Solid Italic" pitchFamily="82" charset="0"/>
              </a:rPr>
              <a:t>        Dansé par le Centre Chorégraphique               National de Biarritz</a:t>
            </a:r>
          </a:p>
          <a:p>
            <a:endParaRPr lang="fr-FR" sz="2800" dirty="0" smtClean="0">
              <a:latin typeface="Harlow Solid Italic" pitchFamily="82" charset="0"/>
            </a:endParaRPr>
          </a:p>
          <a:p>
            <a:r>
              <a:rPr lang="fr-FR" sz="2400" dirty="0" smtClean="0">
                <a:solidFill>
                  <a:schemeClr val="tx1"/>
                </a:solidFill>
                <a:latin typeface="Harlow Solid Italic" pitchFamily="82" charset="0"/>
                <a:cs typeface="EucrosiaUPC" pitchFamily="18" charset="-34"/>
              </a:rPr>
              <a:t>                       Prix des places/ élève= 7 euros</a:t>
            </a:r>
          </a:p>
          <a:p>
            <a:r>
              <a:rPr lang="fr-FR" sz="2400" dirty="0" smtClean="0">
                <a:solidFill>
                  <a:schemeClr val="tx1"/>
                </a:solidFill>
                <a:latin typeface="Harlow Solid Italic" pitchFamily="82" charset="0"/>
                <a:cs typeface="EucrosiaUPC" pitchFamily="18" charset="-34"/>
              </a:rPr>
              <a:t>                       Renseignements auprès de Mme </a:t>
            </a:r>
            <a:r>
              <a:rPr lang="fr-FR" sz="2400" dirty="0" err="1" smtClean="0">
                <a:solidFill>
                  <a:schemeClr val="tx1"/>
                </a:solidFill>
                <a:latin typeface="Harlow Solid Italic" pitchFamily="82" charset="0"/>
                <a:cs typeface="EucrosiaUPC" pitchFamily="18" charset="-34"/>
              </a:rPr>
              <a:t>Burési</a:t>
            </a:r>
            <a:endParaRPr lang="fr-FR" sz="2400" dirty="0">
              <a:solidFill>
                <a:schemeClr val="tx1"/>
              </a:solidFill>
              <a:latin typeface="Harlow Solid Italic" pitchFamily="82" charset="0"/>
              <a:cs typeface="Eucrosi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5635432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35</Words>
  <Application>Microsoft Office PowerPoint</Application>
  <PresentationFormat>Affichage à l'écran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Cendrillon Jeudi 15 Janvier à 20H45 Centre d’Art et de Culture de Meudon </vt:lpstr>
    </vt:vector>
  </TitlesOfParts>
  <Company>CRIDF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Cendrillon Jeudi 15 Janvier à 20H45 Centre d’Art et de Culture de Meudon</dc:title>
  <dc:creator>eps</dc:creator>
  <cp:lastModifiedBy>eps</cp:lastModifiedBy>
  <cp:revision>2</cp:revision>
  <dcterms:created xsi:type="dcterms:W3CDTF">2014-12-17T12:19:17Z</dcterms:created>
  <dcterms:modified xsi:type="dcterms:W3CDTF">2014-12-17T12:39:37Z</dcterms:modified>
</cp:coreProperties>
</file>